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58" r:id="rId2"/>
    <p:sldId id="360" r:id="rId3"/>
    <p:sldId id="302" r:id="rId4"/>
    <p:sldId id="303" r:id="rId5"/>
    <p:sldId id="385" r:id="rId6"/>
    <p:sldId id="304" r:id="rId7"/>
    <p:sldId id="329" r:id="rId8"/>
    <p:sldId id="374" r:id="rId9"/>
    <p:sldId id="375" r:id="rId10"/>
    <p:sldId id="330" r:id="rId11"/>
    <p:sldId id="376" r:id="rId12"/>
    <p:sldId id="33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88" autoAdjust="0"/>
    <p:restoredTop sz="94624" autoAdjust="0"/>
  </p:normalViewPr>
  <p:slideViewPr>
    <p:cSldViewPr>
      <p:cViewPr>
        <p:scale>
          <a:sx n="95" d="100"/>
          <a:sy n="95" d="100"/>
        </p:scale>
        <p:origin x="-64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02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69BF5-DCC6-48DA-AE26-505A07646E5C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ED2E-90EC-490C-9581-517C09080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40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1A8EF-42D1-4042-9301-451EF719C6CF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180F0B-9368-4F6B-B6E1-970CF9A54A6F}" type="datetimeFigureOut">
              <a:rPr lang="en-US" smtClean="0"/>
              <a:pPr/>
              <a:t>17-Feb-15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BE4B3A-E237-4840-AFAE-63C561083C2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772400" cy="1362456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>
                <a:solidFill>
                  <a:srgbClr val="00B0F0"/>
                </a:solidFill>
              </a:rPr>
              <a:t>MATHEMATICAL LITERACY  GRADE 10 CAPS</a:t>
            </a:r>
            <a:endParaRPr lang="en-ZA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7772400" cy="1941760"/>
          </a:xfrm>
        </p:spPr>
        <p:txBody>
          <a:bodyPr>
            <a:normAutofit/>
          </a:bodyPr>
          <a:lstStyle/>
          <a:p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TOPIC </a:t>
            </a:r>
            <a:r>
              <a:rPr lang="en-ZA" sz="24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: Measurement </a:t>
            </a:r>
          </a:p>
          <a:p>
            <a:endParaRPr lang="en-ZA" sz="24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ZA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Section 3.4: Measuring Temperature</a:t>
            </a:r>
            <a:endParaRPr lang="en-US" sz="2400" b="1" dirty="0">
              <a:solidFill>
                <a:srgbClr val="92D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5338858"/>
            <a:ext cx="2880320" cy="799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0088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Question 4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22 °C in °F is,</a:t>
            </a:r>
          </a:p>
          <a:p>
            <a:pPr marL="514350" indent="-514350">
              <a:buAutoNum type="arabicPeriod" startAt="4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A.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32 °F 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48 °F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49,8 °F</a:t>
            </a:r>
          </a:p>
          <a:p>
            <a:pPr marL="51435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61,6 °</a:t>
            </a: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</a:rPr>
              <a:t>Question 5</a:t>
            </a:r>
            <a:endParaRPr lang="en-ZA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fontScale="85000" lnSpcReduction="20000"/>
          </a:bodyPr>
          <a:lstStyle/>
          <a:p>
            <a:pPr marL="0" indent="-514350">
              <a:buNone/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 a recipe the temperature setting for the oven is 266 °F.  This temperature in degrees </a:t>
            </a:r>
            <a:r>
              <a:rPr lang="en-US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elcius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is: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130 °C </a:t>
            </a:r>
          </a:p>
          <a:p>
            <a:pPr marL="514350" indent="-514350">
              <a:buAutoNum type="alphaU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147 °C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234 °C 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298 °C</a:t>
            </a:r>
          </a:p>
          <a:p>
            <a:pPr>
              <a:buNone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610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Solutions Final Assessment Questions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  <a:cs typeface="Arial" pitchFamily="34" charset="0"/>
              </a:rPr>
              <a:t>Measurement</a:t>
            </a:r>
            <a:r>
              <a:rPr lang="en-ZA" sz="4500" dirty="0" smtClean="0"/>
              <a:t>	</a:t>
            </a:r>
            <a:endParaRPr lang="en-ZA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The following sections will be covered:</a:t>
            </a:r>
          </a:p>
          <a:p>
            <a:pPr>
              <a:buNone/>
            </a:pPr>
            <a:endParaRPr lang="en-ZA" dirty="0" smtClean="0"/>
          </a:p>
          <a:p>
            <a:pPr lvl="1">
              <a:buNone/>
            </a:pPr>
            <a:r>
              <a:rPr lang="en-Z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3.1  Conversions</a:t>
            </a:r>
          </a:p>
          <a:p>
            <a:pPr lvl="1">
              <a:buNone/>
            </a:pPr>
            <a:endParaRPr lang="en-ZA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3.2  Measuring length and distance</a:t>
            </a:r>
          </a:p>
          <a:p>
            <a:pPr lvl="1">
              <a:buNone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3.3  Measuring weight</a:t>
            </a:r>
          </a:p>
          <a:p>
            <a:pPr lvl="1">
              <a:buNone/>
            </a:pP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Z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3.4  Measuring temperature</a:t>
            </a:r>
          </a:p>
          <a:p>
            <a:pPr lvl="1">
              <a:buNone/>
            </a:pPr>
            <a:endParaRPr lang="en-ZA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3.5  Calculating perimeter and area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1410-DEE4-4EEA-968F-9ACD97A81F33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51937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Measuring Temperature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 marL="0" algn="just">
              <a:buNone/>
            </a:pPr>
            <a:r>
              <a:rPr lang="en-US" sz="2800" dirty="0" smtClean="0">
                <a:latin typeface="+mj-lt"/>
                <a:cs typeface="Arial" pitchFamily="34" charset="0"/>
              </a:rPr>
              <a:t>Temperature is often mentioned in varying contexts. It can be an indicator of ill-health and is an important weather element.</a:t>
            </a:r>
          </a:p>
          <a:p>
            <a:pPr algn="just">
              <a:buNone/>
            </a:pPr>
            <a:endParaRPr lang="en-US" sz="2800" dirty="0" smtClean="0">
              <a:latin typeface="+mj-lt"/>
              <a:cs typeface="Arial" pitchFamily="34" charset="0"/>
            </a:endParaRPr>
          </a:p>
          <a:p>
            <a:pPr marL="0" algn="just">
              <a:buNone/>
            </a:pPr>
            <a:r>
              <a:rPr lang="en-US" sz="2800" dirty="0" smtClean="0">
                <a:latin typeface="+mj-lt"/>
                <a:cs typeface="Arial" pitchFamily="34" charset="0"/>
              </a:rPr>
              <a:t>In the home, temperature is important for heating systems such as stove, oven, iron and cooling systems such as refrigerators, air conditioner.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Thermometers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Different thermometers and temperature dials are used for various purposes. The units of temperature are:</a:t>
            </a:r>
          </a:p>
          <a:p>
            <a:pPr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dirty="0" smtClean="0">
                <a:latin typeface="+mj-lt"/>
                <a:cs typeface="Arial" pitchFamily="34" charset="0"/>
              </a:rPr>
              <a:t>Degrees Celsius (°C)</a:t>
            </a:r>
          </a:p>
          <a:p>
            <a:endParaRPr lang="en-US" dirty="0" smtClean="0">
              <a:latin typeface="+mj-lt"/>
              <a:cs typeface="Arial" pitchFamily="34" charset="0"/>
            </a:endParaRPr>
          </a:p>
          <a:p>
            <a:r>
              <a:rPr lang="en-US" dirty="0" smtClean="0">
                <a:latin typeface="+mj-lt"/>
                <a:cs typeface="Arial" pitchFamily="34" charset="0"/>
              </a:rPr>
              <a:t>Degrees Fahrenheit (°F)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</a:rPr>
              <a:t>Thermometer</a:t>
            </a:r>
            <a:endParaRPr lang="en-ZA" sz="4800" b="1" dirty="0">
              <a:solidFill>
                <a:srgbClr val="002060"/>
              </a:solidFill>
            </a:endParaRPr>
          </a:p>
        </p:txBody>
      </p:sp>
      <p:pic>
        <p:nvPicPr>
          <p:cNvPr id="4" name="il_fi" descr="http://3.bp.blogspot.com/-hVVw6rZDBn4/ToFRnKN2sxI/AAAAAAAAATU/1ZfrvzQeUEQ/s1600/thermomete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1939131"/>
            <a:ext cx="3429000" cy="438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9326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Conversion of units of  Temperature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Use the conversion formula: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	 </a:t>
            </a: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°F = (1,8 x °C) + 32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	 °C = (°F – 32) ÷ 1,8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Example: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Convert: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8 °C to °F 		          </a:t>
            </a: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2.</a:t>
            </a:r>
            <a:r>
              <a:rPr lang="en-US" dirty="0" smtClean="0">
                <a:latin typeface="+mj-lt"/>
                <a:cs typeface="Arial" pitchFamily="34" charset="0"/>
              </a:rPr>
              <a:t>	 104°F to °C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Answer: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  <a:cs typeface="Arial" pitchFamily="34" charset="0"/>
              </a:rPr>
              <a:t>°F =  (1,8 x °C) + 32           </a:t>
            </a: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2. </a:t>
            </a:r>
            <a:r>
              <a:rPr lang="en-US" dirty="0" smtClean="0">
                <a:latin typeface="+mj-lt"/>
                <a:cs typeface="Arial" pitchFamily="34" charset="0"/>
              </a:rPr>
              <a:t>	    °C = (°F – 32) ÷ 1,8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    =   (1,8x 8) + 32                            = (104 – 32) ÷ 1,8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    =   14,4 +32                                   =  72 ÷ 1,8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    =   </a:t>
            </a:r>
            <a:r>
              <a:rPr lang="en-US" u="sng" dirty="0" smtClean="0">
                <a:latin typeface="+mj-lt"/>
                <a:cs typeface="Arial" pitchFamily="34" charset="0"/>
              </a:rPr>
              <a:t>46,4	 °C </a:t>
            </a:r>
            <a:r>
              <a:rPr lang="en-US" dirty="0" smtClean="0">
                <a:latin typeface="+mj-lt"/>
                <a:cs typeface="Arial" pitchFamily="34" charset="0"/>
              </a:rPr>
              <a:t>	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                        = </a:t>
            </a:r>
            <a:r>
              <a:rPr lang="en-US" u="sng" dirty="0" smtClean="0">
                <a:latin typeface="+mj-lt"/>
                <a:cs typeface="Arial" pitchFamily="34" charset="0"/>
              </a:rPr>
              <a:t>40 °C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923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/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>
                <a:solidFill>
                  <a:srgbClr val="002060"/>
                </a:solidFill>
              </a:rPr>
              <a:t/>
            </a:r>
            <a:br>
              <a:rPr lang="en-US" sz="4800" b="1" dirty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Final Assessment Questions: </a:t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/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Question1 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Which of the following is a unit of temperature?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degrees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grams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degrees Celsius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thermometer</a:t>
            </a: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en-ZA" sz="4800" b="1" dirty="0" smtClean="0">
                <a:solidFill>
                  <a:srgbClr val="002060"/>
                </a:solidFill>
              </a:rPr>
              <a:t>Question 2</a:t>
            </a:r>
            <a:endParaRPr lang="en-ZA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coldest temperatures is: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34 °C  </a:t>
            </a:r>
          </a:p>
          <a:p>
            <a:pPr marL="514350" indent="-514350">
              <a:buAutoNum type="alphaU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-5 °C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°C </a:t>
            </a:r>
          </a:p>
          <a:p>
            <a:pPr marL="514350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25 °C</a:t>
            </a:r>
          </a:p>
          <a:p>
            <a:pPr>
              <a:buNone/>
            </a:pP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856488"/>
          </a:xfrm>
        </p:spPr>
        <p:txBody>
          <a:bodyPr/>
          <a:lstStyle/>
          <a:p>
            <a:pPr algn="ctr"/>
            <a:r>
              <a:rPr lang="en-ZA" b="1" dirty="0" smtClean="0">
                <a:solidFill>
                  <a:srgbClr val="002060"/>
                </a:solidFill>
              </a:rPr>
              <a:t>Question 3</a:t>
            </a:r>
            <a:endParaRPr lang="en-ZA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610600" cy="3733800"/>
          </a:xfrm>
        </p:spPr>
        <p:txBody>
          <a:bodyPr>
            <a:normAutofit fontScale="92500" lnSpcReduction="20000"/>
          </a:bodyPr>
          <a:lstStyle/>
          <a:p>
            <a:pPr marL="0" indent="-514350">
              <a:buNone/>
            </a:pPr>
            <a:r>
              <a:rPr lang="en-US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The temperature at 1: 00 p.m. was 19 °C, by 6:00p.m it had dropped by 8 °C. The temperature at 6:00p.m was:</a:t>
            </a:r>
          </a:p>
          <a:p>
            <a:pPr marL="0" indent="-514350">
              <a:buNone/>
            </a:pPr>
            <a:endParaRPr lang="en-US" dirty="0" smtClean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A. </a:t>
            </a:r>
            <a:r>
              <a:rPr lang="en-US" dirty="0" smtClean="0">
                <a:latin typeface="+mj-lt"/>
                <a:cs typeface="Arial" pitchFamily="34" charset="0"/>
              </a:rPr>
              <a:t>8 °C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B. </a:t>
            </a:r>
            <a:r>
              <a:rPr lang="en-US" dirty="0" smtClean="0">
                <a:latin typeface="+mj-lt"/>
                <a:cs typeface="Arial" pitchFamily="34" charset="0"/>
              </a:rPr>
              <a:t>10 °C 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  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C. </a:t>
            </a:r>
            <a:r>
              <a:rPr lang="en-US" dirty="0" smtClean="0">
                <a:latin typeface="+mj-lt"/>
                <a:cs typeface="Arial" pitchFamily="34" charset="0"/>
              </a:rPr>
              <a:t>11 °C 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  <a:cs typeface="Arial" pitchFamily="34" charset="0"/>
              </a:rPr>
              <a:t>	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+mj-lt"/>
                <a:cs typeface="Arial" pitchFamily="34" charset="0"/>
              </a:rPr>
              <a:t>D. </a:t>
            </a:r>
            <a:r>
              <a:rPr lang="en-US" dirty="0" smtClean="0">
                <a:latin typeface="+mj-lt"/>
                <a:cs typeface="Arial" pitchFamily="34" charset="0"/>
              </a:rPr>
              <a:t>27 °C  </a:t>
            </a:r>
          </a:p>
          <a:p>
            <a:pPr>
              <a:buNone/>
            </a:pPr>
            <a:endParaRPr lang="en-ZA" dirty="0"/>
          </a:p>
        </p:txBody>
      </p:sp>
      <p:pic>
        <p:nvPicPr>
          <p:cNvPr id="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00" y="6223000"/>
            <a:ext cx="406349" cy="39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1 "/>
  <p:tag name="QUESTIONTYPE" val=" 0"/>
  <p:tag name="QUESTIONCHOICES" val=" 2"/>
  <p:tag name="QUESTIONANSWER" val="B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2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3"/>
  <p:tag name="QUESTIONTYPE" val=" 0"/>
  <p:tag name="QUESTIONCHOICES" val=" 2"/>
  <p:tag name="QUESTIONANSWER" val="D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4"/>
  <p:tag name="QUESTIONTYPE" val=" 0"/>
  <p:tag name="QUESTIONCHOICES" val=" 2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5.00"/>
  <p:tag name="QUESTIONNAME" val="Question 5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  <p:tag name="QUESTIONANSWEROPTIONS" val=" 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3265</TotalTime>
  <Words>235</Words>
  <Application>Microsoft Office PowerPoint</Application>
  <PresentationFormat>On-screen Show (4:3)</PresentationFormat>
  <Paragraphs>105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MATHEMATICAL LITERACY  GRADE 10 CAPS</vt:lpstr>
      <vt:lpstr>Measurement </vt:lpstr>
      <vt:lpstr>Measuring Temperature</vt:lpstr>
      <vt:lpstr>Thermometers</vt:lpstr>
      <vt:lpstr>Thermometer</vt:lpstr>
      <vt:lpstr>Conversion of units of  Temperature</vt:lpstr>
      <vt:lpstr>  Final Assessment Questions:   Question1 </vt:lpstr>
      <vt:lpstr>Question 2</vt:lpstr>
      <vt:lpstr>Question 3</vt:lpstr>
      <vt:lpstr>Question 4</vt:lpstr>
      <vt:lpstr>Question 5</vt:lpstr>
      <vt:lpstr>Solutions Final Assessment Questions</vt:lpstr>
    </vt:vector>
  </TitlesOfParts>
  <Company>prestige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</dc:title>
  <dc:creator>sithembakuye ngwenya</dc:creator>
  <cp:lastModifiedBy>STUDIO</cp:lastModifiedBy>
  <cp:revision>359</cp:revision>
  <dcterms:created xsi:type="dcterms:W3CDTF">2012-11-18T13:37:54Z</dcterms:created>
  <dcterms:modified xsi:type="dcterms:W3CDTF">2015-02-17T13:42:13Z</dcterms:modified>
</cp:coreProperties>
</file>